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8229600" cy="14630400"/>
  <p:notesSz cx="6858000" cy="9144000"/>
  <p:defaultTextStyle>
    <a:defPPr>
      <a:defRPr lang="en-US"/>
    </a:defPPr>
    <a:lvl1pPr marL="0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1pPr>
    <a:lvl2pPr marL="653137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2pPr>
    <a:lvl3pPr marL="1306277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3pPr>
    <a:lvl4pPr marL="1959414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4pPr>
    <a:lvl5pPr marL="2612552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5pPr>
    <a:lvl6pPr marL="3265689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6pPr>
    <a:lvl7pPr marL="3918829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7pPr>
    <a:lvl8pPr marL="4571966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8pPr>
    <a:lvl9pPr marL="5225104" algn="l" defTabSz="653137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08" userDrawn="1">
          <p15:clr>
            <a:srgbClr val="A4A3A4"/>
          </p15:clr>
        </p15:guide>
        <p15:guide id="2" pos="25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9" autoAdjust="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2942" y="82"/>
      </p:cViewPr>
      <p:guideLst>
        <p:guide orient="horz" pos="4608"/>
        <p:guide pos="25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4544910"/>
            <a:ext cx="6995160" cy="3136052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440" y="8290560"/>
            <a:ext cx="5760721" cy="37388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4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88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3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77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71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66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60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55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9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9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083" y="9401388"/>
            <a:ext cx="6995160" cy="2905760"/>
          </a:xfrm>
        </p:spPr>
        <p:txBody>
          <a:bodyPr anchor="t"/>
          <a:lstStyle>
            <a:lvl1pPr algn="l">
              <a:defRPr sz="1701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083" y="6200990"/>
            <a:ext cx="6995160" cy="3200399"/>
          </a:xfrm>
        </p:spPr>
        <p:txBody>
          <a:bodyPr anchor="b"/>
          <a:lstStyle>
            <a:lvl1pPr marL="0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1pPr>
            <a:lvl2pPr marL="194390" indent="0">
              <a:buNone/>
              <a:defRPr sz="765">
                <a:solidFill>
                  <a:schemeClr val="tx1">
                    <a:tint val="75000"/>
                  </a:schemeClr>
                </a:solidFill>
              </a:defRPr>
            </a:lvl2pPr>
            <a:lvl3pPr marL="388780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3pPr>
            <a:lvl4pPr marL="583170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4pPr>
            <a:lvl5pPr marL="777560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5pPr>
            <a:lvl6pPr marL="971950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6pPr>
            <a:lvl7pPr marL="1166340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7pPr>
            <a:lvl8pPr marL="1360730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8pPr>
            <a:lvl9pPr marL="1555120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4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1" y="3413762"/>
            <a:ext cx="3634739" cy="9655388"/>
          </a:xfrm>
        </p:spPr>
        <p:txBody>
          <a:bodyPr/>
          <a:lstStyle>
            <a:lvl1pPr>
              <a:defRPr sz="1190"/>
            </a:lvl1pPr>
            <a:lvl2pPr>
              <a:defRPr sz="1020"/>
            </a:lvl2pPr>
            <a:lvl3pPr>
              <a:defRPr sz="850"/>
            </a:lvl3pPr>
            <a:lvl4pPr>
              <a:defRPr sz="765"/>
            </a:lvl4pPr>
            <a:lvl5pPr>
              <a:defRPr sz="765"/>
            </a:lvl5pPr>
            <a:lvl6pPr>
              <a:defRPr sz="765"/>
            </a:lvl6pPr>
            <a:lvl7pPr>
              <a:defRPr sz="765"/>
            </a:lvl7pPr>
            <a:lvl8pPr>
              <a:defRPr sz="765"/>
            </a:lvl8pPr>
            <a:lvl9pPr>
              <a:defRPr sz="765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3380" y="3413762"/>
            <a:ext cx="3634739" cy="9655388"/>
          </a:xfrm>
        </p:spPr>
        <p:txBody>
          <a:bodyPr/>
          <a:lstStyle>
            <a:lvl1pPr>
              <a:defRPr sz="1190"/>
            </a:lvl1pPr>
            <a:lvl2pPr>
              <a:defRPr sz="1020"/>
            </a:lvl2pPr>
            <a:lvl3pPr>
              <a:defRPr sz="850"/>
            </a:lvl3pPr>
            <a:lvl4pPr>
              <a:defRPr sz="765"/>
            </a:lvl4pPr>
            <a:lvl5pPr>
              <a:defRPr sz="765"/>
            </a:lvl5pPr>
            <a:lvl6pPr>
              <a:defRPr sz="765"/>
            </a:lvl6pPr>
            <a:lvl7pPr>
              <a:defRPr sz="765"/>
            </a:lvl7pPr>
            <a:lvl8pPr>
              <a:defRPr sz="765"/>
            </a:lvl8pPr>
            <a:lvl9pPr>
              <a:defRPr sz="765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0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79" y="3274909"/>
            <a:ext cx="3636170" cy="1364825"/>
          </a:xfrm>
        </p:spPr>
        <p:txBody>
          <a:bodyPr anchor="b"/>
          <a:lstStyle>
            <a:lvl1pPr marL="0" indent="0">
              <a:buNone/>
              <a:defRPr sz="1020" b="1"/>
            </a:lvl1pPr>
            <a:lvl2pPr marL="194390" indent="0">
              <a:buNone/>
              <a:defRPr sz="850" b="1"/>
            </a:lvl2pPr>
            <a:lvl3pPr marL="388780" indent="0">
              <a:buNone/>
              <a:defRPr sz="765" b="1"/>
            </a:lvl3pPr>
            <a:lvl4pPr marL="583170" indent="0">
              <a:buNone/>
              <a:defRPr sz="680" b="1"/>
            </a:lvl4pPr>
            <a:lvl5pPr marL="777560" indent="0">
              <a:buNone/>
              <a:defRPr sz="680" b="1"/>
            </a:lvl5pPr>
            <a:lvl6pPr marL="971950" indent="0">
              <a:buNone/>
              <a:defRPr sz="680" b="1"/>
            </a:lvl6pPr>
            <a:lvl7pPr marL="1166340" indent="0">
              <a:buNone/>
              <a:defRPr sz="680" b="1"/>
            </a:lvl7pPr>
            <a:lvl8pPr marL="1360730" indent="0">
              <a:buNone/>
              <a:defRPr sz="680" b="1"/>
            </a:lvl8pPr>
            <a:lvl9pPr marL="1555120" indent="0">
              <a:buNone/>
              <a:defRPr sz="68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79" y="4639733"/>
            <a:ext cx="3636170" cy="8429414"/>
          </a:xfrm>
        </p:spPr>
        <p:txBody>
          <a:bodyPr/>
          <a:lstStyle>
            <a:lvl1pPr>
              <a:defRPr sz="1020"/>
            </a:lvl1pPr>
            <a:lvl2pPr>
              <a:defRPr sz="850"/>
            </a:lvl2pPr>
            <a:lvl3pPr>
              <a:defRPr sz="765"/>
            </a:lvl3pPr>
            <a:lvl4pPr>
              <a:defRPr sz="680"/>
            </a:lvl4pPr>
            <a:lvl5pPr>
              <a:defRPr sz="680"/>
            </a:lvl5pPr>
            <a:lvl6pPr>
              <a:defRPr sz="680"/>
            </a:lvl6pPr>
            <a:lvl7pPr>
              <a:defRPr sz="680"/>
            </a:lvl7pPr>
            <a:lvl8pPr>
              <a:defRPr sz="680"/>
            </a:lvl8pPr>
            <a:lvl9pPr>
              <a:defRPr sz="68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0524" y="3274909"/>
            <a:ext cx="3637597" cy="1364825"/>
          </a:xfrm>
        </p:spPr>
        <p:txBody>
          <a:bodyPr anchor="b"/>
          <a:lstStyle>
            <a:lvl1pPr marL="0" indent="0">
              <a:buNone/>
              <a:defRPr sz="1020" b="1"/>
            </a:lvl1pPr>
            <a:lvl2pPr marL="194390" indent="0">
              <a:buNone/>
              <a:defRPr sz="850" b="1"/>
            </a:lvl2pPr>
            <a:lvl3pPr marL="388780" indent="0">
              <a:buNone/>
              <a:defRPr sz="765" b="1"/>
            </a:lvl3pPr>
            <a:lvl4pPr marL="583170" indent="0">
              <a:buNone/>
              <a:defRPr sz="680" b="1"/>
            </a:lvl4pPr>
            <a:lvl5pPr marL="777560" indent="0">
              <a:buNone/>
              <a:defRPr sz="680" b="1"/>
            </a:lvl5pPr>
            <a:lvl6pPr marL="971950" indent="0">
              <a:buNone/>
              <a:defRPr sz="680" b="1"/>
            </a:lvl6pPr>
            <a:lvl7pPr marL="1166340" indent="0">
              <a:buNone/>
              <a:defRPr sz="680" b="1"/>
            </a:lvl7pPr>
            <a:lvl8pPr marL="1360730" indent="0">
              <a:buNone/>
              <a:defRPr sz="680" b="1"/>
            </a:lvl8pPr>
            <a:lvl9pPr marL="1555120" indent="0">
              <a:buNone/>
              <a:defRPr sz="68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0524" y="4639733"/>
            <a:ext cx="3637597" cy="8429414"/>
          </a:xfrm>
        </p:spPr>
        <p:txBody>
          <a:bodyPr/>
          <a:lstStyle>
            <a:lvl1pPr>
              <a:defRPr sz="1020"/>
            </a:lvl1pPr>
            <a:lvl2pPr>
              <a:defRPr sz="850"/>
            </a:lvl2pPr>
            <a:lvl3pPr>
              <a:defRPr sz="765"/>
            </a:lvl3pPr>
            <a:lvl4pPr>
              <a:defRPr sz="680"/>
            </a:lvl4pPr>
            <a:lvl5pPr>
              <a:defRPr sz="680"/>
            </a:lvl5pPr>
            <a:lvl6pPr>
              <a:defRPr sz="680"/>
            </a:lvl6pPr>
            <a:lvl7pPr>
              <a:defRPr sz="680"/>
            </a:lvl7pPr>
            <a:lvl8pPr>
              <a:defRPr sz="680"/>
            </a:lvl8pPr>
            <a:lvl9pPr>
              <a:defRPr sz="68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1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2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8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79" y="582507"/>
            <a:ext cx="2707483" cy="2479040"/>
          </a:xfrm>
        </p:spPr>
        <p:txBody>
          <a:bodyPr anchor="b"/>
          <a:lstStyle>
            <a:lvl1pPr algn="l">
              <a:defRPr sz="85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545" y="582510"/>
            <a:ext cx="4600576" cy="12486641"/>
          </a:xfrm>
        </p:spPr>
        <p:txBody>
          <a:bodyPr/>
          <a:lstStyle>
            <a:lvl1pPr>
              <a:defRPr sz="1361"/>
            </a:lvl1pPr>
            <a:lvl2pPr>
              <a:defRPr sz="1190"/>
            </a:lvl2pPr>
            <a:lvl3pPr>
              <a:defRPr sz="1020"/>
            </a:lvl3pPr>
            <a:lvl4pPr>
              <a:defRPr sz="850"/>
            </a:lvl4pPr>
            <a:lvl5pPr>
              <a:defRPr sz="850"/>
            </a:lvl5pPr>
            <a:lvl6pPr>
              <a:defRPr sz="850"/>
            </a:lvl6pPr>
            <a:lvl7pPr>
              <a:defRPr sz="850"/>
            </a:lvl7pPr>
            <a:lvl8pPr>
              <a:defRPr sz="850"/>
            </a:lvl8pPr>
            <a:lvl9pPr>
              <a:defRPr sz="8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79" y="3061547"/>
            <a:ext cx="2707483" cy="10007602"/>
          </a:xfrm>
        </p:spPr>
        <p:txBody>
          <a:bodyPr/>
          <a:lstStyle>
            <a:lvl1pPr marL="0" indent="0">
              <a:buNone/>
              <a:defRPr sz="595"/>
            </a:lvl1pPr>
            <a:lvl2pPr marL="194390" indent="0">
              <a:buNone/>
              <a:defRPr sz="510"/>
            </a:lvl2pPr>
            <a:lvl3pPr marL="388780" indent="0">
              <a:buNone/>
              <a:defRPr sz="425"/>
            </a:lvl3pPr>
            <a:lvl4pPr marL="583170" indent="0">
              <a:buNone/>
              <a:defRPr sz="383"/>
            </a:lvl4pPr>
            <a:lvl5pPr marL="777560" indent="0">
              <a:buNone/>
              <a:defRPr sz="383"/>
            </a:lvl5pPr>
            <a:lvl6pPr marL="971950" indent="0">
              <a:buNone/>
              <a:defRPr sz="383"/>
            </a:lvl6pPr>
            <a:lvl7pPr marL="1166340" indent="0">
              <a:buNone/>
              <a:defRPr sz="383"/>
            </a:lvl7pPr>
            <a:lvl8pPr marL="1360730" indent="0">
              <a:buNone/>
              <a:defRPr sz="383"/>
            </a:lvl8pPr>
            <a:lvl9pPr marL="1555120" indent="0">
              <a:buNone/>
              <a:defRPr sz="383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4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061" y="10241282"/>
            <a:ext cx="4937760" cy="1209042"/>
          </a:xfrm>
        </p:spPr>
        <p:txBody>
          <a:bodyPr anchor="b"/>
          <a:lstStyle>
            <a:lvl1pPr algn="l">
              <a:defRPr sz="85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13061" y="1307255"/>
            <a:ext cx="4937760" cy="8778240"/>
          </a:xfrm>
        </p:spPr>
        <p:txBody>
          <a:bodyPr/>
          <a:lstStyle>
            <a:lvl1pPr marL="0" indent="0">
              <a:buNone/>
              <a:defRPr sz="1361"/>
            </a:lvl1pPr>
            <a:lvl2pPr marL="194390" indent="0">
              <a:buNone/>
              <a:defRPr sz="1190"/>
            </a:lvl2pPr>
            <a:lvl3pPr marL="388780" indent="0">
              <a:buNone/>
              <a:defRPr sz="1020"/>
            </a:lvl3pPr>
            <a:lvl4pPr marL="583170" indent="0">
              <a:buNone/>
              <a:defRPr sz="850"/>
            </a:lvl4pPr>
            <a:lvl5pPr marL="777560" indent="0">
              <a:buNone/>
              <a:defRPr sz="850"/>
            </a:lvl5pPr>
            <a:lvl6pPr marL="971950" indent="0">
              <a:buNone/>
              <a:defRPr sz="850"/>
            </a:lvl6pPr>
            <a:lvl7pPr marL="1166340" indent="0">
              <a:buNone/>
              <a:defRPr sz="850"/>
            </a:lvl7pPr>
            <a:lvl8pPr marL="1360730" indent="0">
              <a:buNone/>
              <a:defRPr sz="850"/>
            </a:lvl8pPr>
            <a:lvl9pPr marL="1555120" indent="0">
              <a:buNone/>
              <a:defRPr sz="8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3061" y="11450323"/>
            <a:ext cx="4937760" cy="1717038"/>
          </a:xfrm>
        </p:spPr>
        <p:txBody>
          <a:bodyPr/>
          <a:lstStyle>
            <a:lvl1pPr marL="0" indent="0">
              <a:buNone/>
              <a:defRPr sz="595"/>
            </a:lvl1pPr>
            <a:lvl2pPr marL="194390" indent="0">
              <a:buNone/>
              <a:defRPr sz="510"/>
            </a:lvl2pPr>
            <a:lvl3pPr marL="388780" indent="0">
              <a:buNone/>
              <a:defRPr sz="425"/>
            </a:lvl3pPr>
            <a:lvl4pPr marL="583170" indent="0">
              <a:buNone/>
              <a:defRPr sz="383"/>
            </a:lvl4pPr>
            <a:lvl5pPr marL="777560" indent="0">
              <a:buNone/>
              <a:defRPr sz="383"/>
            </a:lvl5pPr>
            <a:lvl6pPr marL="971950" indent="0">
              <a:buNone/>
              <a:defRPr sz="383"/>
            </a:lvl6pPr>
            <a:lvl7pPr marL="1166340" indent="0">
              <a:buNone/>
              <a:defRPr sz="383"/>
            </a:lvl7pPr>
            <a:lvl8pPr marL="1360730" indent="0">
              <a:buNone/>
              <a:defRPr sz="383"/>
            </a:lvl8pPr>
            <a:lvl9pPr marL="1555120" indent="0">
              <a:buNone/>
              <a:defRPr sz="383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14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4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6460" y="585898"/>
            <a:ext cx="1851659" cy="12483252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1" y="585898"/>
            <a:ext cx="5417819" cy="12483252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482" y="585894"/>
            <a:ext cx="7406640" cy="2438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2" y="3413762"/>
            <a:ext cx="7406640" cy="9655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1480" y="13560216"/>
            <a:ext cx="1920241" cy="778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EB65F-2646-D646-BB0D-76BC61DFCD4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1782" y="13560216"/>
            <a:ext cx="2606040" cy="778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97881" y="13560216"/>
            <a:ext cx="1920241" cy="778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14F9D-AF81-2740-9E21-958E8BCB0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4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4390" rtl="0" eaLnBrk="1" latinLnBrk="0" hangingPunct="1">
        <a:spcBef>
          <a:spcPct val="0"/>
        </a:spcBef>
        <a:buNone/>
        <a:defRPr sz="18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793" indent="-145793" algn="l" defTabSz="194390" rtl="0" eaLnBrk="1" latinLnBrk="0" hangingPunct="1">
        <a:spcBef>
          <a:spcPct val="20000"/>
        </a:spcBef>
        <a:buFont typeface="Arial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1pPr>
      <a:lvl2pPr marL="315884" indent="-121494" algn="l" defTabSz="194390" rtl="0" eaLnBrk="1" latinLnBrk="0" hangingPunct="1">
        <a:spcBef>
          <a:spcPct val="20000"/>
        </a:spcBef>
        <a:buFont typeface="Arial"/>
        <a:buChar char="–"/>
        <a:defRPr sz="1190" kern="1200">
          <a:solidFill>
            <a:schemeClr val="tx1"/>
          </a:solidFill>
          <a:latin typeface="+mn-lt"/>
          <a:ea typeface="+mn-ea"/>
          <a:cs typeface="+mn-cs"/>
        </a:defRPr>
      </a:lvl2pPr>
      <a:lvl3pPr marL="485975" indent="-97195" algn="l" defTabSz="194390" rtl="0" eaLnBrk="1" latinLnBrk="0" hangingPunct="1">
        <a:spcBef>
          <a:spcPct val="20000"/>
        </a:spcBef>
        <a:buFont typeface="Arial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3pPr>
      <a:lvl4pPr marL="680365" indent="-97195" algn="l" defTabSz="194390" rtl="0" eaLnBrk="1" latinLnBrk="0" hangingPunct="1">
        <a:spcBef>
          <a:spcPct val="20000"/>
        </a:spcBef>
        <a:buFont typeface="Arial"/>
        <a:buChar char="–"/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874755" indent="-97195" algn="l" defTabSz="194390" rtl="0" eaLnBrk="1" latinLnBrk="0" hangingPunct="1">
        <a:spcBef>
          <a:spcPct val="20000"/>
        </a:spcBef>
        <a:buFont typeface="Arial"/>
        <a:buChar char="»"/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069145" indent="-97195" algn="l" defTabSz="19439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263535" indent="-97195" algn="l" defTabSz="19439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457925" indent="-97195" algn="l" defTabSz="19439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652315" indent="-97195" algn="l" defTabSz="19439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1pPr>
      <a:lvl2pPr marL="19439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2pPr>
      <a:lvl3pPr marL="38878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3pPr>
      <a:lvl4pPr marL="58317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4pPr>
      <a:lvl5pPr marL="77756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5pPr>
      <a:lvl6pPr marL="97195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6pPr>
      <a:lvl7pPr marL="116634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7pPr>
      <a:lvl8pPr marL="136073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8pPr>
      <a:lvl9pPr marL="1555120" algn="l" defTabSz="194390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4E0E63-26B5-4FBD-ABA2-C1FE87C8E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0" cy="69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48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Nakked Agencia</dc:creator>
  <cp:lastModifiedBy>Nathalia de Souza Gontijo</cp:lastModifiedBy>
  <cp:revision>4</cp:revision>
  <dcterms:created xsi:type="dcterms:W3CDTF">2019-04-22T14:34:59Z</dcterms:created>
  <dcterms:modified xsi:type="dcterms:W3CDTF">2019-05-06T16:27:02Z</dcterms:modified>
</cp:coreProperties>
</file>