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94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9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44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0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11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2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83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4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14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48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6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EB65F-2646-D646-BB0D-76BC61DFCD4D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4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6ADB85D-9B39-41EB-89C4-27D798D79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7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68905-8B21-4CEF-96DC-77528400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1E95A8-927B-4E59-94CC-E4DBC9EE1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8514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AF9A44-4DC8-4133-ACC0-2F62FB010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6D221D-7A59-48C8-98D4-53E806595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9120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Apresentação na tela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Nakked Agencia</dc:creator>
  <cp:lastModifiedBy>ANDREIA BRUM</cp:lastModifiedBy>
  <cp:revision>6</cp:revision>
  <dcterms:created xsi:type="dcterms:W3CDTF">2019-04-22T14:34:59Z</dcterms:created>
  <dcterms:modified xsi:type="dcterms:W3CDTF">2019-05-20T21:11:35Z</dcterms:modified>
</cp:coreProperties>
</file>