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3024188" cy="5400675"/>
  <p:notesSz cx="6858000" cy="9144000"/>
  <p:defaultTextStyle>
    <a:defPPr>
      <a:defRPr lang="pt-BR"/>
    </a:defPPr>
    <a:lvl1pPr marL="0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1pPr>
    <a:lvl2pPr marL="259232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2pPr>
    <a:lvl3pPr marL="518465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3pPr>
    <a:lvl4pPr marL="777697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4pPr>
    <a:lvl5pPr marL="1036930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5pPr>
    <a:lvl6pPr marL="1296162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6pPr>
    <a:lvl7pPr marL="1555394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7pPr>
    <a:lvl8pPr marL="1814627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8pPr>
    <a:lvl9pPr marL="2073859" algn="l" defTabSz="518465" rtl="0" eaLnBrk="1" latinLnBrk="0" hangingPunct="1">
      <a:defRPr sz="10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4" userDrawn="1">
          <p15:clr>
            <a:srgbClr val="A4A3A4"/>
          </p15:clr>
        </p15:guide>
        <p15:guide id="2" pos="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>
        <p:scale>
          <a:sx n="286" d="100"/>
          <a:sy n="286" d="100"/>
        </p:scale>
        <p:origin x="798" y="204"/>
      </p:cViewPr>
      <p:guideLst>
        <p:guide orient="horz" pos="1724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14" y="883861"/>
            <a:ext cx="2570560" cy="1880235"/>
          </a:xfrm>
        </p:spPr>
        <p:txBody>
          <a:bodyPr anchor="b"/>
          <a:lstStyle>
            <a:lvl1pPr algn="ctr">
              <a:defRPr sz="198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24" y="2836605"/>
            <a:ext cx="2268141" cy="1303913"/>
          </a:xfrm>
        </p:spPr>
        <p:txBody>
          <a:bodyPr/>
          <a:lstStyle>
            <a:lvl1pPr marL="0" indent="0" algn="ctr">
              <a:buNone/>
              <a:defRPr sz="794"/>
            </a:lvl1pPr>
            <a:lvl2pPr marL="151196" indent="0" algn="ctr">
              <a:buNone/>
              <a:defRPr sz="661"/>
            </a:lvl2pPr>
            <a:lvl3pPr marL="302392" indent="0" algn="ctr">
              <a:buNone/>
              <a:defRPr sz="595"/>
            </a:lvl3pPr>
            <a:lvl4pPr marL="453588" indent="0" algn="ctr">
              <a:buNone/>
              <a:defRPr sz="529"/>
            </a:lvl4pPr>
            <a:lvl5pPr marL="604784" indent="0" algn="ctr">
              <a:buNone/>
              <a:defRPr sz="529"/>
            </a:lvl5pPr>
            <a:lvl6pPr marL="755980" indent="0" algn="ctr">
              <a:buNone/>
              <a:defRPr sz="529"/>
            </a:lvl6pPr>
            <a:lvl7pPr marL="907176" indent="0" algn="ctr">
              <a:buNone/>
              <a:defRPr sz="529"/>
            </a:lvl7pPr>
            <a:lvl8pPr marL="1058372" indent="0" algn="ctr">
              <a:buNone/>
              <a:defRPr sz="529"/>
            </a:lvl8pPr>
            <a:lvl9pPr marL="1209568" indent="0" algn="ctr">
              <a:buNone/>
              <a:defRPr sz="52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15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16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38" y="1346420"/>
            <a:ext cx="2608362" cy="2246530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38" y="3614203"/>
            <a:ext cx="2608362" cy="1181397"/>
          </a:xfrm>
        </p:spPr>
        <p:txBody>
          <a:bodyPr/>
          <a:lstStyle>
            <a:lvl1pPr marL="0" indent="0">
              <a:buNone/>
              <a:defRPr sz="794">
                <a:solidFill>
                  <a:schemeClr val="tx1"/>
                </a:solidFill>
              </a:defRPr>
            </a:lvl1pPr>
            <a:lvl2pPr marL="151196" indent="0">
              <a:buNone/>
              <a:defRPr sz="661">
                <a:solidFill>
                  <a:schemeClr val="tx1">
                    <a:tint val="75000"/>
                  </a:schemeClr>
                </a:solidFill>
              </a:defRPr>
            </a:lvl2pPr>
            <a:lvl3pPr marL="302392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3pPr>
            <a:lvl4pPr marL="453588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0478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755980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907176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05837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209568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64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13" y="1437680"/>
            <a:ext cx="1285280" cy="342667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95" y="1437680"/>
            <a:ext cx="1285280" cy="342667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287537"/>
            <a:ext cx="2608362" cy="104388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307" y="1323916"/>
            <a:ext cx="1279373" cy="648831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196" indent="0">
              <a:buNone/>
              <a:defRPr sz="661" b="1"/>
            </a:lvl2pPr>
            <a:lvl3pPr marL="302392" indent="0">
              <a:buNone/>
              <a:defRPr sz="595" b="1"/>
            </a:lvl3pPr>
            <a:lvl4pPr marL="453588" indent="0">
              <a:buNone/>
              <a:defRPr sz="529" b="1"/>
            </a:lvl4pPr>
            <a:lvl5pPr marL="604784" indent="0">
              <a:buNone/>
              <a:defRPr sz="529" b="1"/>
            </a:lvl5pPr>
            <a:lvl6pPr marL="755980" indent="0">
              <a:buNone/>
              <a:defRPr sz="529" b="1"/>
            </a:lvl6pPr>
            <a:lvl7pPr marL="907176" indent="0">
              <a:buNone/>
              <a:defRPr sz="529" b="1"/>
            </a:lvl7pPr>
            <a:lvl8pPr marL="1058372" indent="0">
              <a:buNone/>
              <a:defRPr sz="529" b="1"/>
            </a:lvl8pPr>
            <a:lvl9pPr marL="1209568" indent="0">
              <a:buNone/>
              <a:defRPr sz="52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07" y="1972747"/>
            <a:ext cx="1279373" cy="290161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95" y="1323916"/>
            <a:ext cx="1285674" cy="648831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196" indent="0">
              <a:buNone/>
              <a:defRPr sz="661" b="1"/>
            </a:lvl2pPr>
            <a:lvl3pPr marL="302392" indent="0">
              <a:buNone/>
              <a:defRPr sz="595" b="1"/>
            </a:lvl3pPr>
            <a:lvl4pPr marL="453588" indent="0">
              <a:buNone/>
              <a:defRPr sz="529" b="1"/>
            </a:lvl4pPr>
            <a:lvl5pPr marL="604784" indent="0">
              <a:buNone/>
              <a:defRPr sz="529" b="1"/>
            </a:lvl5pPr>
            <a:lvl6pPr marL="755980" indent="0">
              <a:buNone/>
              <a:defRPr sz="529" b="1"/>
            </a:lvl6pPr>
            <a:lvl7pPr marL="907176" indent="0">
              <a:buNone/>
              <a:defRPr sz="529" b="1"/>
            </a:lvl7pPr>
            <a:lvl8pPr marL="1058372" indent="0">
              <a:buNone/>
              <a:defRPr sz="529" b="1"/>
            </a:lvl8pPr>
            <a:lvl9pPr marL="1209568" indent="0">
              <a:buNone/>
              <a:defRPr sz="52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95" y="1972747"/>
            <a:ext cx="1285674" cy="290161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60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45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69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360045"/>
            <a:ext cx="975379" cy="1260158"/>
          </a:xfrm>
        </p:spPr>
        <p:txBody>
          <a:bodyPr anchor="b"/>
          <a:lstStyle>
            <a:lvl1pPr>
              <a:defRPr sz="105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74" y="777598"/>
            <a:ext cx="1530995" cy="3837980"/>
          </a:xfrm>
        </p:spPr>
        <p:txBody>
          <a:bodyPr/>
          <a:lstStyle>
            <a:lvl1pPr>
              <a:defRPr sz="1058"/>
            </a:lvl1pPr>
            <a:lvl2pPr>
              <a:defRPr sz="926"/>
            </a:lvl2pPr>
            <a:lvl3pPr>
              <a:defRPr sz="794"/>
            </a:lvl3pPr>
            <a:lvl4pPr>
              <a:defRPr sz="661"/>
            </a:lvl4pPr>
            <a:lvl5pPr>
              <a:defRPr sz="661"/>
            </a:lvl5pPr>
            <a:lvl6pPr>
              <a:defRPr sz="661"/>
            </a:lvl6pPr>
            <a:lvl7pPr>
              <a:defRPr sz="661"/>
            </a:lvl7pPr>
            <a:lvl8pPr>
              <a:defRPr sz="661"/>
            </a:lvl8pPr>
            <a:lvl9pPr>
              <a:defRPr sz="661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07" y="1620202"/>
            <a:ext cx="975379" cy="3001626"/>
          </a:xfrm>
        </p:spPr>
        <p:txBody>
          <a:bodyPr/>
          <a:lstStyle>
            <a:lvl1pPr marL="0" indent="0">
              <a:buNone/>
              <a:defRPr sz="529"/>
            </a:lvl1pPr>
            <a:lvl2pPr marL="151196" indent="0">
              <a:buNone/>
              <a:defRPr sz="463"/>
            </a:lvl2pPr>
            <a:lvl3pPr marL="302392" indent="0">
              <a:buNone/>
              <a:defRPr sz="397"/>
            </a:lvl3pPr>
            <a:lvl4pPr marL="453588" indent="0">
              <a:buNone/>
              <a:defRPr sz="331"/>
            </a:lvl4pPr>
            <a:lvl5pPr marL="604784" indent="0">
              <a:buNone/>
              <a:defRPr sz="331"/>
            </a:lvl5pPr>
            <a:lvl6pPr marL="755980" indent="0">
              <a:buNone/>
              <a:defRPr sz="331"/>
            </a:lvl6pPr>
            <a:lvl7pPr marL="907176" indent="0">
              <a:buNone/>
              <a:defRPr sz="331"/>
            </a:lvl7pPr>
            <a:lvl8pPr marL="1058372" indent="0">
              <a:buNone/>
              <a:defRPr sz="331"/>
            </a:lvl8pPr>
            <a:lvl9pPr marL="1209568" indent="0">
              <a:buNone/>
              <a:defRPr sz="33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2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360045"/>
            <a:ext cx="975379" cy="1260158"/>
          </a:xfrm>
        </p:spPr>
        <p:txBody>
          <a:bodyPr anchor="b"/>
          <a:lstStyle>
            <a:lvl1pPr>
              <a:defRPr sz="105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74" y="777598"/>
            <a:ext cx="1530995" cy="3837980"/>
          </a:xfrm>
        </p:spPr>
        <p:txBody>
          <a:bodyPr anchor="t"/>
          <a:lstStyle>
            <a:lvl1pPr marL="0" indent="0">
              <a:buNone/>
              <a:defRPr sz="1058"/>
            </a:lvl1pPr>
            <a:lvl2pPr marL="151196" indent="0">
              <a:buNone/>
              <a:defRPr sz="926"/>
            </a:lvl2pPr>
            <a:lvl3pPr marL="302392" indent="0">
              <a:buNone/>
              <a:defRPr sz="794"/>
            </a:lvl3pPr>
            <a:lvl4pPr marL="453588" indent="0">
              <a:buNone/>
              <a:defRPr sz="661"/>
            </a:lvl4pPr>
            <a:lvl5pPr marL="604784" indent="0">
              <a:buNone/>
              <a:defRPr sz="661"/>
            </a:lvl5pPr>
            <a:lvl6pPr marL="755980" indent="0">
              <a:buNone/>
              <a:defRPr sz="661"/>
            </a:lvl6pPr>
            <a:lvl7pPr marL="907176" indent="0">
              <a:buNone/>
              <a:defRPr sz="661"/>
            </a:lvl7pPr>
            <a:lvl8pPr marL="1058372" indent="0">
              <a:buNone/>
              <a:defRPr sz="661"/>
            </a:lvl8pPr>
            <a:lvl9pPr marL="1209568" indent="0">
              <a:buNone/>
              <a:defRPr sz="661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07" y="1620202"/>
            <a:ext cx="975379" cy="3001626"/>
          </a:xfrm>
        </p:spPr>
        <p:txBody>
          <a:bodyPr/>
          <a:lstStyle>
            <a:lvl1pPr marL="0" indent="0">
              <a:buNone/>
              <a:defRPr sz="529"/>
            </a:lvl1pPr>
            <a:lvl2pPr marL="151196" indent="0">
              <a:buNone/>
              <a:defRPr sz="463"/>
            </a:lvl2pPr>
            <a:lvl3pPr marL="302392" indent="0">
              <a:buNone/>
              <a:defRPr sz="397"/>
            </a:lvl3pPr>
            <a:lvl4pPr marL="453588" indent="0">
              <a:buNone/>
              <a:defRPr sz="331"/>
            </a:lvl4pPr>
            <a:lvl5pPr marL="604784" indent="0">
              <a:buNone/>
              <a:defRPr sz="331"/>
            </a:lvl5pPr>
            <a:lvl6pPr marL="755980" indent="0">
              <a:buNone/>
              <a:defRPr sz="331"/>
            </a:lvl6pPr>
            <a:lvl7pPr marL="907176" indent="0">
              <a:buNone/>
              <a:defRPr sz="331"/>
            </a:lvl7pPr>
            <a:lvl8pPr marL="1058372" indent="0">
              <a:buNone/>
              <a:defRPr sz="331"/>
            </a:lvl8pPr>
            <a:lvl9pPr marL="1209568" indent="0">
              <a:buNone/>
              <a:defRPr sz="33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69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758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184" y="287536"/>
            <a:ext cx="652091" cy="457682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13" y="287536"/>
            <a:ext cx="1918469" cy="457682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44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13" y="287537"/>
            <a:ext cx="260836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13" y="1437680"/>
            <a:ext cx="260836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13" y="5005627"/>
            <a:ext cx="68044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B9612-E40C-4064-B405-B8A57230A29D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63" y="5005627"/>
            <a:ext cx="1020663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833" y="5005627"/>
            <a:ext cx="68044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D84E9-BFEC-461B-80D7-23052FDE9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85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392" rtl="0" eaLnBrk="1" latinLnBrk="0" hangingPunct="1">
        <a:lnSpc>
          <a:spcPct val="90000"/>
        </a:lnSpc>
        <a:spcBef>
          <a:spcPct val="0"/>
        </a:spcBef>
        <a:buNone/>
        <a:defRPr sz="1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598" indent="-75598" algn="l" defTabSz="302392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1pPr>
      <a:lvl2pPr marL="226794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794" kern="1200">
          <a:solidFill>
            <a:schemeClr val="tx1"/>
          </a:solidFill>
          <a:latin typeface="+mn-lt"/>
          <a:ea typeface="+mn-ea"/>
          <a:cs typeface="+mn-cs"/>
        </a:defRPr>
      </a:lvl2pPr>
      <a:lvl3pPr marL="377990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661" kern="1200">
          <a:solidFill>
            <a:schemeClr val="tx1"/>
          </a:solidFill>
          <a:latin typeface="+mn-lt"/>
          <a:ea typeface="+mn-ea"/>
          <a:cs typeface="+mn-cs"/>
        </a:defRPr>
      </a:lvl3pPr>
      <a:lvl4pPr marL="529186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80382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831578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82774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133970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85166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sz="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1pPr>
      <a:lvl2pPr marL="151196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2pPr>
      <a:lvl3pPr marL="302392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3pPr>
      <a:lvl4pPr marL="453588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04784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755980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07176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058372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09568" algn="l" defTabSz="302392" rtl="0" eaLnBrk="1" latinLnBrk="0" hangingPunct="1">
        <a:defRPr sz="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" y="0"/>
            <a:ext cx="3033899" cy="539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3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11803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Samsung</cp:lastModifiedBy>
  <cp:revision>41</cp:revision>
  <dcterms:created xsi:type="dcterms:W3CDTF">2024-08-06T18:35:30Z</dcterms:created>
  <dcterms:modified xsi:type="dcterms:W3CDTF">2024-09-19T14:39:54Z</dcterms:modified>
</cp:coreProperties>
</file>