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908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008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557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358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392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625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562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999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0360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90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16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EE9AD-9291-4D90-9033-1F04511DE86B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EB18D-5A68-4EB1-8C36-1E47446D6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147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8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104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" y="1"/>
            <a:ext cx="1219835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71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61"/>
            <a:ext cx="12192000" cy="686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7723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Samsung</dc:creator>
  <cp:lastModifiedBy>Samsung</cp:lastModifiedBy>
  <cp:revision>5</cp:revision>
  <dcterms:created xsi:type="dcterms:W3CDTF">2024-07-04T13:52:37Z</dcterms:created>
  <dcterms:modified xsi:type="dcterms:W3CDTF">2024-09-03T16:35:35Z</dcterms:modified>
</cp:coreProperties>
</file>