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5500B7-5395-425F-AFA9-B2F176F75A48}" v="10" dt="2025-09-02T20:00:00.6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140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14/09/2025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821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14/09/2025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291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14/09/2025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345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14/09/2025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854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14/09/2025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3463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14/09/2025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174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14/09/2025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1363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14/09/2025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7248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14/09/2025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071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14/09/2025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2009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E363E-E44E-42DD-8EED-1E9E8AA80F1D}" type="datetimeFigureOut">
              <a:rPr lang="pt-BR" smtClean="0"/>
              <a:t>14/09/2025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796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E363E-E44E-42DD-8EED-1E9E8AA80F1D}" type="datetimeFigureOut">
              <a:rPr lang="pt-BR" smtClean="0"/>
              <a:t>14/09/2025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89268-07CA-4C9E-81CC-DA6EF6BD29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784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Código QR&#10;&#10;O conteúdo gerado por IA pode estar incorreto.">
            <a:extLst>
              <a:ext uri="{FF2B5EF4-FFF2-40B4-BE49-F238E27FC236}">
                <a16:creationId xmlns:a16="http://schemas.microsoft.com/office/drawing/2014/main" id="{AFA9E9E3-3BBD-3D85-7AC0-D931DB1A6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" y="0"/>
            <a:ext cx="12182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33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612" y="-58303"/>
            <a:ext cx="12389224" cy="697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09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6" y="1"/>
            <a:ext cx="12197952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248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Samsung</dc:creator>
  <cp:lastModifiedBy>Nathalia Gontijo</cp:lastModifiedBy>
  <cp:revision>11</cp:revision>
  <dcterms:created xsi:type="dcterms:W3CDTF">2025-03-20T14:58:33Z</dcterms:created>
  <dcterms:modified xsi:type="dcterms:W3CDTF">2025-09-14T16:57:08Z</dcterms:modified>
</cp:coreProperties>
</file>