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57" r:id="rId3"/>
    <p:sldId id="258" r:id="rId4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F5500B7-5395-425F-AFA9-B2F176F75A48}" v="10" dt="2025-09-02T20:00:00.68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85" d="100"/>
          <a:sy n="85" d="100"/>
        </p:scale>
        <p:origin x="590" y="5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E363E-E44E-42DD-8EED-1E9E8AA80F1D}" type="datetimeFigureOut">
              <a:rPr lang="pt-BR" smtClean="0"/>
              <a:t>03/09/2025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89268-07CA-4C9E-81CC-DA6EF6BD29C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382162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E363E-E44E-42DD-8EED-1E9E8AA80F1D}" type="datetimeFigureOut">
              <a:rPr lang="pt-BR" smtClean="0"/>
              <a:t>03/09/2025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89268-07CA-4C9E-81CC-DA6EF6BD29C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452910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E363E-E44E-42DD-8EED-1E9E8AA80F1D}" type="datetimeFigureOut">
              <a:rPr lang="pt-BR" smtClean="0"/>
              <a:t>03/09/2025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89268-07CA-4C9E-81CC-DA6EF6BD29C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734509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E363E-E44E-42DD-8EED-1E9E8AA80F1D}" type="datetimeFigureOut">
              <a:rPr lang="pt-BR" smtClean="0"/>
              <a:t>03/09/2025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89268-07CA-4C9E-81CC-DA6EF6BD29C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08546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E363E-E44E-42DD-8EED-1E9E8AA80F1D}" type="datetimeFigureOut">
              <a:rPr lang="pt-BR" smtClean="0"/>
              <a:t>03/09/2025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89268-07CA-4C9E-81CC-DA6EF6BD29C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434633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E363E-E44E-42DD-8EED-1E9E8AA80F1D}" type="datetimeFigureOut">
              <a:rPr lang="pt-BR" smtClean="0"/>
              <a:t>03/09/2025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89268-07CA-4C9E-81CC-DA6EF6BD29C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21749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E363E-E44E-42DD-8EED-1E9E8AA80F1D}" type="datetimeFigureOut">
              <a:rPr lang="pt-BR" smtClean="0"/>
              <a:t>03/09/2025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89268-07CA-4C9E-81CC-DA6EF6BD29C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513630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E363E-E44E-42DD-8EED-1E9E8AA80F1D}" type="datetimeFigureOut">
              <a:rPr lang="pt-BR" smtClean="0"/>
              <a:t>03/09/2025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89268-07CA-4C9E-81CC-DA6EF6BD29C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172482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E363E-E44E-42DD-8EED-1E9E8AA80F1D}" type="datetimeFigureOut">
              <a:rPr lang="pt-BR" smtClean="0"/>
              <a:t>03/09/2025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89268-07CA-4C9E-81CC-DA6EF6BD29C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807105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E363E-E44E-42DD-8EED-1E9E8AA80F1D}" type="datetimeFigureOut">
              <a:rPr lang="pt-BR" smtClean="0"/>
              <a:t>03/09/2025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89268-07CA-4C9E-81CC-DA6EF6BD29C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720098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E363E-E44E-42DD-8EED-1E9E8AA80F1D}" type="datetimeFigureOut">
              <a:rPr lang="pt-BR" smtClean="0"/>
              <a:t>03/09/2025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89268-07CA-4C9E-81CC-DA6EF6BD29C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997967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BE363E-E44E-42DD-8EED-1E9E8AA80F1D}" type="datetimeFigureOut">
              <a:rPr lang="pt-BR" smtClean="0"/>
              <a:t>03/09/2025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C89268-07CA-4C9E-81CC-DA6EF6BD29C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478467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6082AC-A0AB-FB88-CF1E-4CE36A7882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47A9BA62-29B4-6BF5-7035-58E6A6398F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4" y="0"/>
            <a:ext cx="1218209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86917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8612" y="-58303"/>
            <a:ext cx="12389224" cy="6974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14094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76" y="1"/>
            <a:ext cx="12197952" cy="6857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562485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</TotalTime>
  <Words>0</Words>
  <Application>Microsoft Office PowerPoint</Application>
  <PresentationFormat>Widescreen</PresentationFormat>
  <Paragraphs>0</Paragraphs>
  <Slides>3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Tema do Office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Samsung</dc:creator>
  <cp:lastModifiedBy>Abev</cp:lastModifiedBy>
  <cp:revision>11</cp:revision>
  <dcterms:created xsi:type="dcterms:W3CDTF">2025-03-20T14:58:33Z</dcterms:created>
  <dcterms:modified xsi:type="dcterms:W3CDTF">2025-09-03T14:47:24Z</dcterms:modified>
</cp:coreProperties>
</file>