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12193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45"/>
  </p:normalViewPr>
  <p:slideViewPr>
    <p:cSldViewPr snapToGrid="0">
      <p:cViewPr varScale="1">
        <p:scale>
          <a:sx n="44" d="100"/>
          <a:sy n="44" d="100"/>
        </p:scale>
        <p:origin x="28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572"/>
            <a:ext cx="5829300" cy="42451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4457"/>
            <a:ext cx="5143500" cy="294396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50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267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933"/>
            <a:ext cx="5915025" cy="507219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60111"/>
            <a:ext cx="5915025" cy="266734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20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978"/>
            <a:ext cx="2914650" cy="77367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978"/>
            <a:ext cx="2914650" cy="77367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61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99"/>
            <a:ext cx="5915025" cy="23568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9124"/>
            <a:ext cx="2901255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4047"/>
            <a:ext cx="2901255" cy="65512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9124"/>
            <a:ext cx="2915543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4047"/>
            <a:ext cx="2915543" cy="65512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563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048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31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653"/>
            <a:ext cx="3471863" cy="86653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65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653"/>
            <a:ext cx="3471863" cy="86653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30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46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96"/>
            <a:ext cx="1478756" cy="1033350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96"/>
            <a:ext cx="4350544" cy="1033350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13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1A7CDA8-FDAC-F77B-C981-F6A53B62507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1586"/>
            <a:ext cx="6858001" cy="121920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99"/>
            <a:ext cx="5915025" cy="235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978"/>
            <a:ext cx="5915025" cy="773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2E2F5-8F4D-D640-9BAC-7EF27BC7BAD9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1652"/>
            <a:ext cx="2314575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4CA27-4187-CE46-A3C2-4CF7F4AE4B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026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5CB38-59E3-F1A1-B594-88F21AB84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3D0B09-020B-3BC1-8ACD-71165B405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167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4524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guilherme camargo</dc:creator>
  <cp:lastModifiedBy>ABEV</cp:lastModifiedBy>
  <cp:revision>1</cp:revision>
  <dcterms:created xsi:type="dcterms:W3CDTF">2026-08-21T19:29:15Z</dcterms:created>
  <dcterms:modified xsi:type="dcterms:W3CDTF">2026-08-24T22:56:52Z</dcterms:modified>
</cp:coreProperties>
</file>